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87523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E-Learning Platform Overview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78797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ASP.NET Core-based platform connects instructors and students for engaging, feature-rich online education.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855250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offers comprehensive tools supporting interactive learning and course management.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3798" y="594098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5948601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078" y="5922526"/>
            <a:ext cx="3138607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Bakareke Andrew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9781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Student Features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986088"/>
            <a:ext cx="38989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Course Catalog &amp; Enrollment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003953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Browse detailed course descriptions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79896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Smooth, card-based UI with progress visuals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75583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enrollment and course progress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372576" y="298608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Learning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372576" y="361842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Engaging content with quizzes and assignments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2576" y="4494371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Progress tracking per module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372576" y="5370314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Certification upon completion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298608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 Dashboard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9881354" y="361842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 overall learning and upcoming tasks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881354" y="4494371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 enrolled courses and performance metrics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04305"/>
            <a:ext cx="662678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Instructor Capabilities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24575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2330529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Course Management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3249573"/>
            <a:ext cx="2751892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Create, edit, and organize course modules with prerequisites and materials upload.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224575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8429" y="2330529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Assessment Tools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28429" y="2864048"/>
            <a:ext cx="2751892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 quizzes, grade assignments, provide feedback, and monitor student performance.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71726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5923" y="580203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Analytics Dashboard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5923" y="6335554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engagement, completion rates, and quiz results for informed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78600"/>
            <a:ext cx="736687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Technical Backend Stack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320052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258210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Framework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3115628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ASP.NET Core 8.0 for scalable, high-performance backend services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320052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258210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115628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Server managed via Dapper ORM and Entity Framework Core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203746"/>
            <a:ext cx="741640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46580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Security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5999321"/>
            <a:ext cx="689229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ASP.NET Core Identity supports role-based authorization and session protection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82798"/>
            <a:ext cx="713970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Front-End Technologies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710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Tools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Razor Pages for dynamic UI rendering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Bootstrap 5 ensures responsive design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JavaScript/jQuery for interactivity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7106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UI Design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4034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 CSS with clean typography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8845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Card-based layouts with smooth animations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36567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Intuitive navigation and forms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5522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Interface Highlights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98" y="2811066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7597" y="291441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Responsive Layout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727597" y="3447931"/>
            <a:ext cx="65526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Optimized for any device and screen size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379476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7597" y="448282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Progress Indicators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1727597" y="5016341"/>
            <a:ext cx="65526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tracking for courses and modules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947886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7597" y="6051233"/>
            <a:ext cx="326695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Certificate Generation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727597" y="6584752"/>
            <a:ext cx="655260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Automatic validation and issuance after course completion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771" y="657463"/>
            <a:ext cx="7792164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Platform Components</a:t>
            </a:r>
            <a:endParaRPr lang="en-US" sz="4700" dirty="0"/>
          </a:p>
        </p:txBody>
      </p:sp>
      <p:sp>
        <p:nvSpPr>
          <p:cNvPr id="3" name="Shape 1"/>
          <p:cNvSpPr/>
          <p:nvPr/>
        </p:nvSpPr>
        <p:spPr>
          <a:xfrm>
            <a:off x="836771" y="188273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4696" y="1882735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Management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374696" y="2399586"/>
            <a:ext cx="12418933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Handles authentication, roles, and profiles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95387" y="302109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733312" y="3021092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Course Management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1733312" y="3537942"/>
            <a:ext cx="12060317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Supports creation, organization, and enrollment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54004" y="4159448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091928" y="4159448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Content Delivery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2091928" y="4676299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Ensures smooth access to multimedia educational content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912620" y="529780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450544" y="5297805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Assessment Engine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2450544" y="5814655"/>
            <a:ext cx="1134308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Manages quizzes, assignments, grading, and feedback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554004" y="643616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091928" y="6436162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Progress Tracking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2091928" y="6953012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Provides real-time learning analytics and reports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01710"/>
            <a:ext cx="6850380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Summary &amp; Next Steps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4431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2527935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Robust architecture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3446978"/>
            <a:ext cx="275189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Ensures scalability, security, and performance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24431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8429" y="2527935"/>
            <a:ext cx="275189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User-centric design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28429" y="3446978"/>
            <a:ext cx="2751892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Delivers engaging experiences for students and instructors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51985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5923" y="5604629"/>
            <a:ext cx="324171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5923" y="6138148"/>
            <a:ext cx="661427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on AI-driven personalization and mobile app expansion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2025-05-25T07:00:27Z</dcterms:created>
  <dcterms:modified xsi:type="dcterms:W3CDTF">2025-05-25T07:00:27Z</dcterms:modified>
</cp:coreProperties>
</file>